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"/>
      <p:bold r:id="rId4"/>
      <p:italic r:id="rId5"/>
      <p:boldItalic r:id="rId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5" Type="http://schemas.openxmlformats.org/officeDocument/2006/relationships/font" Target="fonts/font3.fntdata"/><Relationship Id="rId10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4A55D-441C-4C5E-8112-4E627E2B33FD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1F0C0-966A-4AF3-B7AF-A93880C6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23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4A55D-441C-4C5E-8112-4E627E2B33FD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1F0C0-966A-4AF3-B7AF-A93880C6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165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4A55D-441C-4C5E-8112-4E627E2B33FD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1F0C0-966A-4AF3-B7AF-A93880C6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781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4A55D-441C-4C5E-8112-4E627E2B33FD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1F0C0-966A-4AF3-B7AF-A93880C6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478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4A55D-441C-4C5E-8112-4E627E2B33FD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1F0C0-966A-4AF3-B7AF-A93880C6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347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4A55D-441C-4C5E-8112-4E627E2B33FD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1F0C0-966A-4AF3-B7AF-A93880C6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059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4A55D-441C-4C5E-8112-4E627E2B33FD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1F0C0-966A-4AF3-B7AF-A93880C6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094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4A55D-441C-4C5E-8112-4E627E2B33FD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1F0C0-966A-4AF3-B7AF-A93880C6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121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4A55D-441C-4C5E-8112-4E627E2B33FD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1F0C0-966A-4AF3-B7AF-A93880C6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276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4A55D-441C-4C5E-8112-4E627E2B33FD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1F0C0-966A-4AF3-B7AF-A93880C6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963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4A55D-441C-4C5E-8112-4E627E2B33FD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1F0C0-966A-4AF3-B7AF-A93880C6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76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84A55D-441C-4C5E-8112-4E627E2B33FD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71F0C0-966A-4AF3-B7AF-A93880C6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289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1F0C0-966A-4AF3-B7AF-A93880C67808}" type="slidenum">
              <a:rPr lang="en-US" smtClean="0"/>
              <a:t>1</a:t>
            </a:fld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555260" y="210024"/>
            <a:ext cx="8287481" cy="6647976"/>
            <a:chOff x="555260" y="210024"/>
            <a:chExt cx="8287481" cy="6647976"/>
          </a:xfrm>
        </p:grpSpPr>
        <p:sp>
          <p:nvSpPr>
            <p:cNvPr id="4" name="Rectangle 3"/>
            <p:cNvSpPr/>
            <p:nvPr/>
          </p:nvSpPr>
          <p:spPr>
            <a:xfrm>
              <a:off x="555260" y="3059668"/>
              <a:ext cx="1263616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3C3C3C"/>
                  </a:solidFill>
                  <a:latin typeface="Time new Roman"/>
                </a:rPr>
                <a:t>Cách chèn hình ảnh. âm thanh, clip vào PowerPoint</a:t>
              </a:r>
              <a:endParaRPr lang="en-US" sz="1050">
                <a:solidFill>
                  <a:srgbClr val="3C3C3C"/>
                </a:solidFill>
                <a:latin typeface="Time new Roman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120136" y="2563378"/>
              <a:ext cx="1051782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323232"/>
                  </a:solidFill>
                  <a:latin typeface="Time new Roman"/>
                </a:rPr>
                <a:t>Chèn file nhạc tự động mở khi thuyết trình</a:t>
              </a:r>
              <a:endParaRPr lang="en-US" sz="1050">
                <a:solidFill>
                  <a:srgbClr val="323232"/>
                </a:solidFill>
                <a:latin typeface="Time new Roman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3986247" y="2333683"/>
              <a:ext cx="1579278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Time new Roman"/>
                </a:rPr>
                <a:t>Chèn một file âm thanh</a:t>
              </a:r>
              <a:endParaRPr lang="en-US" sz="1050">
                <a:solidFill>
                  <a:srgbClr val="000000"/>
                </a:solidFill>
                <a:latin typeface="Time new Roman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6478529" y="210024"/>
              <a:ext cx="2041261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00"/>
                  </a:solidFill>
                  <a:latin typeface="Time new Roman"/>
                </a:rPr>
                <a:t>Trong powerpoint bạn có thể chèn một file âm thanh từ ổ đĩa lưu trữ, từ bộ sưu tập của office hoặc thu âm trực tiếp.</a:t>
              </a:r>
              <a:endParaRPr lang="en-US" sz="1050">
                <a:solidFill>
                  <a:srgbClr val="000000"/>
                </a:solidFill>
                <a:latin typeface="Time new Roman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6478529" y="948688"/>
              <a:ext cx="1419189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Time new Roman"/>
                </a:rPr>
                <a:t>Thực hiện: Trên thẻ Insert, trong nhóm lệnh Media,  chọn nút Audio</a:t>
              </a:r>
              <a:endParaRPr lang="en-US" sz="1050">
                <a:solidFill>
                  <a:srgbClr val="000000"/>
                </a:solidFill>
                <a:latin typeface="Time new Roman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986247" y="2587599"/>
              <a:ext cx="827833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Time new Roman"/>
                </a:rPr>
                <a:t>Tùy chỉnh file âm thanh vừa chèn</a:t>
              </a:r>
              <a:endParaRPr lang="en-US" sz="1050">
                <a:solidFill>
                  <a:srgbClr val="000000"/>
                </a:solidFill>
                <a:latin typeface="Time new Roman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478529" y="1687352"/>
              <a:ext cx="1509108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Time new Roman"/>
                </a:rPr>
                <a:t>Tùy chỉnh một file âm thanh thông qua hai thẻ ngữ cảnh Format và Playback</a:t>
              </a:r>
              <a:endParaRPr lang="en-US" sz="1050">
                <a:solidFill>
                  <a:srgbClr val="000000"/>
                </a:solidFill>
                <a:latin typeface="Time new Roman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478529" y="2426016"/>
              <a:ext cx="2364212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00"/>
                  </a:solidFill>
                  <a:latin typeface="Time new Roman"/>
                </a:rPr>
                <a:t>Tùy chỉnh một file âm thanh tự động chạy: Trên thẻ Playback, trong nhóm lệnh Audio Options,  chuyển start: on Click ( Automatically</a:t>
              </a:r>
              <a:endParaRPr lang="en-US" sz="1050">
                <a:solidFill>
                  <a:srgbClr val="000000"/>
                </a:solidFill>
                <a:latin typeface="Time new Roman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120136" y="3302042"/>
              <a:ext cx="1198703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323232"/>
                  </a:solidFill>
                  <a:latin typeface="Time new Roman"/>
                </a:rPr>
                <a:t>Chèn file nhạc chạy trong suốt quá trình trình chiếu</a:t>
              </a:r>
              <a:endParaRPr lang="en-US" sz="1050">
                <a:solidFill>
                  <a:srgbClr val="323232"/>
                </a:solidFill>
                <a:latin typeface="Time new Roman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986247" y="3326263"/>
              <a:ext cx="1814256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00"/>
                  </a:solidFill>
                  <a:latin typeface="Time new Roman"/>
                </a:rPr>
                <a:t>Bước 1: Trên thẻ Animations, trong nhóm lệnh Advanced Animation,  chọn nút Animation Pane</a:t>
              </a:r>
              <a:endParaRPr lang="en-US" sz="1050">
                <a:solidFill>
                  <a:srgbClr val="000000"/>
                </a:solidFill>
                <a:latin typeface="Time new Roman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986247" y="4064927"/>
              <a:ext cx="2191022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00"/>
                  </a:solidFill>
                  <a:latin typeface="Time new Roman"/>
                </a:rPr>
                <a:t>Bước 2: Trên Pane click phải chuột vào hiệu ứng của file âm thanh mà bạn muốn chỉnh sửa, chọn Effect Options</a:t>
              </a:r>
              <a:endParaRPr lang="en-US" sz="1050">
                <a:solidFill>
                  <a:srgbClr val="000000"/>
                </a:solidFill>
                <a:latin typeface="Time new Roman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986247" y="4803591"/>
              <a:ext cx="1678640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00"/>
                  </a:solidFill>
                  <a:latin typeface="Time new Roman"/>
                </a:rPr>
                <a:t>Bước 3: Trong hộp thoại Play Audio, trên thẻ Effect thực hiện các thao tác sau:</a:t>
              </a:r>
              <a:endParaRPr lang="en-US" sz="1050">
                <a:solidFill>
                  <a:srgbClr val="000000"/>
                </a:solidFill>
                <a:latin typeface="Time new Roman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478529" y="3164680"/>
              <a:ext cx="1297149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00"/>
                  </a:solidFill>
                  <a:latin typeface="Time new Roman"/>
                </a:rPr>
                <a:t>Trong phần Start playing: chọn vị trí bắt đầu của file âm thanh</a:t>
              </a:r>
              <a:endParaRPr lang="en-US" sz="1050">
                <a:solidFill>
                  <a:srgbClr val="000000"/>
                </a:solidFill>
                <a:latin typeface="Time new Roman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478529" y="3903344"/>
              <a:ext cx="1297149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00"/>
                  </a:solidFill>
                  <a:latin typeface="Time new Roman"/>
                </a:rPr>
                <a:t>Trong phần Stop playing: chọn điều kiện dừng của file âm thanh</a:t>
              </a:r>
              <a:endParaRPr lang="en-US" sz="1050">
                <a:solidFill>
                  <a:srgbClr val="000000"/>
                </a:solidFill>
                <a:latin typeface="Time new Roman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120136" y="4040706"/>
              <a:ext cx="1564851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323232"/>
                  </a:solidFill>
                  <a:latin typeface="Time new Roman"/>
                </a:rPr>
                <a:t>Tạo các clip trong slide</a:t>
              </a:r>
              <a:endParaRPr lang="en-US" sz="1050">
                <a:solidFill>
                  <a:srgbClr val="323232"/>
                </a:solidFill>
                <a:latin typeface="Time new Roman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986247" y="5542255"/>
              <a:ext cx="1340431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Time new Roman"/>
                </a:rPr>
                <a:t>Chèn một file video</a:t>
              </a:r>
              <a:endParaRPr lang="en-US" sz="1050">
                <a:solidFill>
                  <a:srgbClr val="000000"/>
                </a:solidFill>
                <a:latin typeface="Time new Roman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478529" y="4642008"/>
              <a:ext cx="2041261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00"/>
                  </a:solidFill>
                  <a:latin typeface="Time new Roman"/>
                </a:rPr>
                <a:t>Trong powerpoint bạn có thể chèn một file video từ ổ đĩa lưu trữ, từ bộ sưu tập của office (Clip Art) hoặc từ web Site.</a:t>
              </a:r>
              <a:endParaRPr lang="en-US" sz="1050">
                <a:solidFill>
                  <a:srgbClr val="000000"/>
                </a:solidFill>
                <a:latin typeface="Time new Roman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478529" y="5380672"/>
              <a:ext cx="1419189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Time new Roman"/>
                </a:rPr>
                <a:t>Thực hiện: Trên thẻ Insert, trong nhóm lệnh Media,  chọn nút Video</a:t>
              </a:r>
              <a:endParaRPr lang="en-US" sz="1050">
                <a:solidFill>
                  <a:srgbClr val="000000"/>
                </a:solidFill>
                <a:latin typeface="Time new Roman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986247" y="5796171"/>
              <a:ext cx="700833" cy="106182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Time new Roman"/>
                </a:rPr>
                <a:t>Tùy chỉnh file video vừa chèn</a:t>
              </a:r>
              <a:endParaRPr lang="en-US" sz="1050">
                <a:solidFill>
                  <a:srgbClr val="000000"/>
                </a:solidFill>
                <a:latin typeface="Time new Roman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478529" y="6119336"/>
              <a:ext cx="1382108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Time new Roman"/>
                </a:rPr>
                <a:t>Tùy chỉnh một file video thông qua hai thẻ ngữ cảnh Format và Playback</a:t>
              </a:r>
              <a:endParaRPr lang="en-US" sz="1050">
                <a:solidFill>
                  <a:srgbClr val="000000"/>
                </a:solidFill>
                <a:latin typeface="Time new Roman"/>
              </a:endParaRPr>
            </a:p>
          </p:txBody>
        </p:sp>
        <p:cxnSp>
          <p:nvCxnSpPr>
            <p:cNvPr id="45" name="Elbow Connector 44"/>
            <p:cNvCxnSpPr>
              <a:stCxn id="4" idx="3"/>
              <a:endCxn id="5" idx="1"/>
            </p:cNvCxnSpPr>
            <p:nvPr/>
          </p:nvCxnSpPr>
          <p:spPr>
            <a:xfrm flipV="1">
              <a:off x="1818876" y="2932710"/>
              <a:ext cx="301260" cy="49629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Elbow Connector 45"/>
            <p:cNvCxnSpPr>
              <a:stCxn id="5" idx="3"/>
              <a:endCxn id="6" idx="1"/>
            </p:cNvCxnSpPr>
            <p:nvPr/>
          </p:nvCxnSpPr>
          <p:spPr>
            <a:xfrm flipV="1">
              <a:off x="3171918" y="2460641"/>
              <a:ext cx="814329" cy="47206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Elbow Connector 46"/>
            <p:cNvCxnSpPr>
              <a:stCxn id="6" idx="3"/>
              <a:endCxn id="7" idx="1"/>
            </p:cNvCxnSpPr>
            <p:nvPr/>
          </p:nvCxnSpPr>
          <p:spPr>
            <a:xfrm flipV="1">
              <a:off x="5565525" y="579356"/>
              <a:ext cx="913004" cy="1881285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Elbow Connector 47"/>
            <p:cNvCxnSpPr>
              <a:stCxn id="6" idx="3"/>
              <a:endCxn id="8" idx="1"/>
            </p:cNvCxnSpPr>
            <p:nvPr/>
          </p:nvCxnSpPr>
          <p:spPr>
            <a:xfrm flipV="1">
              <a:off x="5565525" y="1318020"/>
              <a:ext cx="913004" cy="1142621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Elbow Connector 48"/>
            <p:cNvCxnSpPr>
              <a:stCxn id="5" idx="3"/>
              <a:endCxn id="9" idx="1"/>
            </p:cNvCxnSpPr>
            <p:nvPr/>
          </p:nvCxnSpPr>
          <p:spPr>
            <a:xfrm>
              <a:off x="3171918" y="2932710"/>
              <a:ext cx="814329" cy="24221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Elbow Connector 49"/>
            <p:cNvCxnSpPr>
              <a:stCxn id="9" idx="3"/>
              <a:endCxn id="10" idx="1"/>
            </p:cNvCxnSpPr>
            <p:nvPr/>
          </p:nvCxnSpPr>
          <p:spPr>
            <a:xfrm flipV="1">
              <a:off x="4814080" y="2056684"/>
              <a:ext cx="1664449" cy="900247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Elbow Connector 50"/>
            <p:cNvCxnSpPr>
              <a:stCxn id="9" idx="3"/>
              <a:endCxn id="11" idx="1"/>
            </p:cNvCxnSpPr>
            <p:nvPr/>
          </p:nvCxnSpPr>
          <p:spPr>
            <a:xfrm flipV="1">
              <a:off x="4814080" y="2795348"/>
              <a:ext cx="1664449" cy="16158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Elbow Connector 51"/>
            <p:cNvCxnSpPr>
              <a:stCxn id="4" idx="3"/>
              <a:endCxn id="12" idx="1"/>
            </p:cNvCxnSpPr>
            <p:nvPr/>
          </p:nvCxnSpPr>
          <p:spPr>
            <a:xfrm>
              <a:off x="1818876" y="3429000"/>
              <a:ext cx="301260" cy="24237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Elbow Connector 52"/>
            <p:cNvCxnSpPr>
              <a:stCxn id="12" idx="3"/>
              <a:endCxn id="13" idx="1"/>
            </p:cNvCxnSpPr>
            <p:nvPr/>
          </p:nvCxnSpPr>
          <p:spPr>
            <a:xfrm>
              <a:off x="3318839" y="3671374"/>
              <a:ext cx="667408" cy="24221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Elbow Connector 53"/>
            <p:cNvCxnSpPr>
              <a:stCxn id="12" idx="3"/>
              <a:endCxn id="14" idx="1"/>
            </p:cNvCxnSpPr>
            <p:nvPr/>
          </p:nvCxnSpPr>
          <p:spPr>
            <a:xfrm>
              <a:off x="3318839" y="3671374"/>
              <a:ext cx="667408" cy="762885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Elbow Connector 54"/>
            <p:cNvCxnSpPr>
              <a:stCxn id="12" idx="3"/>
              <a:endCxn id="15" idx="1"/>
            </p:cNvCxnSpPr>
            <p:nvPr/>
          </p:nvCxnSpPr>
          <p:spPr>
            <a:xfrm>
              <a:off x="3318839" y="3671374"/>
              <a:ext cx="667408" cy="150154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Elbow Connector 55"/>
            <p:cNvCxnSpPr>
              <a:stCxn id="15" idx="3"/>
              <a:endCxn id="16" idx="1"/>
            </p:cNvCxnSpPr>
            <p:nvPr/>
          </p:nvCxnSpPr>
          <p:spPr>
            <a:xfrm flipV="1">
              <a:off x="5664887" y="3534012"/>
              <a:ext cx="813642" cy="1638911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Elbow Connector 56"/>
            <p:cNvCxnSpPr>
              <a:stCxn id="15" idx="3"/>
              <a:endCxn id="17" idx="1"/>
            </p:cNvCxnSpPr>
            <p:nvPr/>
          </p:nvCxnSpPr>
          <p:spPr>
            <a:xfrm flipV="1">
              <a:off x="5664887" y="4272676"/>
              <a:ext cx="813642" cy="900247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Elbow Connector 57"/>
            <p:cNvCxnSpPr>
              <a:stCxn id="4" idx="3"/>
              <a:endCxn id="18" idx="1"/>
            </p:cNvCxnSpPr>
            <p:nvPr/>
          </p:nvCxnSpPr>
          <p:spPr>
            <a:xfrm>
              <a:off x="1818876" y="3429000"/>
              <a:ext cx="301260" cy="73866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Elbow Connector 58"/>
            <p:cNvCxnSpPr>
              <a:stCxn id="18" idx="3"/>
              <a:endCxn id="19" idx="1"/>
            </p:cNvCxnSpPr>
            <p:nvPr/>
          </p:nvCxnSpPr>
          <p:spPr>
            <a:xfrm>
              <a:off x="3684987" y="4167664"/>
              <a:ext cx="301260" cy="150154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Elbow Connector 59"/>
            <p:cNvCxnSpPr>
              <a:stCxn id="19" idx="3"/>
              <a:endCxn id="20" idx="1"/>
            </p:cNvCxnSpPr>
            <p:nvPr/>
          </p:nvCxnSpPr>
          <p:spPr>
            <a:xfrm flipV="1">
              <a:off x="5326678" y="5011340"/>
              <a:ext cx="1151851" cy="65787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Elbow Connector 60"/>
            <p:cNvCxnSpPr>
              <a:stCxn id="19" idx="3"/>
              <a:endCxn id="21" idx="1"/>
            </p:cNvCxnSpPr>
            <p:nvPr/>
          </p:nvCxnSpPr>
          <p:spPr>
            <a:xfrm>
              <a:off x="5326678" y="5669213"/>
              <a:ext cx="1151851" cy="80791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Elbow Connector 61"/>
            <p:cNvCxnSpPr>
              <a:stCxn id="18" idx="3"/>
              <a:endCxn id="22" idx="1"/>
            </p:cNvCxnSpPr>
            <p:nvPr/>
          </p:nvCxnSpPr>
          <p:spPr>
            <a:xfrm>
              <a:off x="3684987" y="4167664"/>
              <a:ext cx="301260" cy="215942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Elbow Connector 62"/>
            <p:cNvCxnSpPr>
              <a:stCxn id="22" idx="3"/>
              <a:endCxn id="23" idx="1"/>
            </p:cNvCxnSpPr>
            <p:nvPr/>
          </p:nvCxnSpPr>
          <p:spPr>
            <a:xfrm>
              <a:off x="4687080" y="6327086"/>
              <a:ext cx="1791449" cy="16158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7310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</Words>
  <Application>Microsoft Office PowerPoint</Application>
  <PresentationFormat>On-screen Show (4:3)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 new Roman</vt:lpstr>
      <vt:lpstr>Office Theme</vt:lpstr>
      <vt:lpstr>PowerPoint Presentation</vt:lpstr>
    </vt:vector>
  </TitlesOfParts>
  <Company>EDUCATION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THAILINH</dc:creator>
  <cp:lastModifiedBy>THAILINH</cp:lastModifiedBy>
  <cp:revision>1</cp:revision>
  <dcterms:created xsi:type="dcterms:W3CDTF">2015-05-22T07:57:55Z</dcterms:created>
  <dcterms:modified xsi:type="dcterms:W3CDTF">2015-05-22T07:58:21Z</dcterms:modified>
</cp:coreProperties>
</file>